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28EB0-381D-4A2B-80FE-487FD4057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404E94-8AD5-4F3C-8D39-CE62B728A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53C29-6519-43DB-A5FA-1528C32E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D889-A5AD-4169-A322-9FFCC91C0A21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C6CB20-5FF2-4292-8EB7-D6C4C3C2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38C5C3-DBB8-4D47-B1D0-D579BFCB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97A6-CC27-497E-8D4E-9F6875A8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4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46FF175B-BF3F-432F-9418-9A2F44BE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378" y="4485429"/>
            <a:ext cx="9144000" cy="197193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Vue.JS</a:t>
            </a:r>
          </a:p>
          <a:p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Technology Cooperation</a:t>
            </a:r>
          </a:p>
          <a:p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Zhengming Li, Louis Li,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Shiying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Yunqin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Ma, William Xu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8E253-2E87-4412-8FAB-B01C70A1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92" y="0"/>
            <a:ext cx="5177971" cy="448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5CE332-DDA1-5147-BF7D-5254B0785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2" y="0"/>
            <a:ext cx="1208314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C1468F-776D-874A-ACB7-D2D3CED56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" y="0"/>
            <a:ext cx="121850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24717A-C50F-074F-8616-7EC9E89B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6" y="0"/>
            <a:ext cx="121398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561D52-3E49-AD48-8CBD-81EE707BD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8" y="0"/>
            <a:ext cx="121066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54</Words>
  <Application>Microsoft Macintosh PowerPoint</Application>
  <PresentationFormat>宽屏</PresentationFormat>
  <Paragraphs>37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等线 Light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Chen, Shiying</cp:lastModifiedBy>
  <cp:revision>3</cp:revision>
  <dcterms:created xsi:type="dcterms:W3CDTF">2021-11-18T18:13:02Z</dcterms:created>
  <dcterms:modified xsi:type="dcterms:W3CDTF">2021-11-18T23:11:47Z</dcterms:modified>
</cp:coreProperties>
</file>